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verage" panose="020B0604020202020204" charset="0"/>
      <p:regular r:id="rId16"/>
    </p:embeddedFont>
    <p:embeddedFont>
      <p:font typeface="Oswald" panose="00000500000000000000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Gehrin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25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07T23:56:32.352" idx="1">
    <p:pos x="583" y="1900"/>
    <p:text>i love this!!!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07T23:58:19.015" idx="2">
    <p:pos x="196" y="894"/>
    <p:text>you were probably planning to say this, but you should indicate that the names refer to the genus of the fungi you found. There will be a lot of astronomers so this is important. :)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08T00:06:47.082" idx="3">
    <p:pos x="196" y="725"/>
    <p:text>i would explain this more thoroughly as you have not told them where each species came from. You could add that to the graph for each one as an I for island and M for mainland or something like that.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bca9f87a9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bca9f87a9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bca9f87a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bca9f87a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bca9f87a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bca9f87a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bca9f87a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bca9f87a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flip to just in case someone asks.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bca9f87a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bca9f87a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bca9f87a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bca9f87a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bca9f87a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bca9f87a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bca9f87a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bca9f87a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bca9f87a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bca9f87a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bca9f87a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bca9f87a9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bca9f87a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bca9f87a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bca9f87a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bca9f87a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Effects of Endophytes in </a:t>
            </a:r>
            <a:r>
              <a:rPr lang="en" i="1"/>
              <a:t>Tillandsia usneoides</a:t>
            </a:r>
            <a:endParaRPr i="1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4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Annika Revis 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Faculty Advisor: Dr. Catherine Gehring, Ph. D.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Department of Biological Sciences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Northern Arizona University - Flagstaff, Arizona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38" y="26672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26" y="2820176"/>
            <a:ext cx="2760950" cy="18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Research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-Drought trials have been completed using 4% PEG + PDA media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-We will continue to compare the tolerance to salinity to the tolerance to drought to see if there is any correlation.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-We will continue to compare the melanin production and reproductive structures to the media present as well. 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l="11037" t="8625" r="4445" b="10533"/>
          <a:stretch/>
        </p:blipFill>
        <p:spPr>
          <a:xfrm rot="-5400000">
            <a:off x="5723000" y="-102200"/>
            <a:ext cx="2422026" cy="308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 l="22535" t="19505" r="25907" b="11400"/>
          <a:stretch/>
        </p:blipFill>
        <p:spPr>
          <a:xfrm>
            <a:off x="6044925" y="2807675"/>
            <a:ext cx="2031150" cy="20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166050"/>
            <a:ext cx="40413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Catherine Gehring (Ph.D.)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Ron Deckert (Ph.D)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Gehring Lab Group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NASA Space Grant Program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388" y="2397073"/>
            <a:ext cx="1401200" cy="21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463" y="928550"/>
            <a:ext cx="286702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Statistics 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98" y="1310563"/>
            <a:ext cx="3942300" cy="28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8050" y="290275"/>
            <a:ext cx="4798550" cy="10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0450" y="1479125"/>
            <a:ext cx="31337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446500" cy="1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-Endophytes are fungi or bacteria that live inside plants.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-They have been known to potentially alleviate plant abiotic or become pathogenic.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-There is also potential they they lay dormant until the plant dies when they begin    decomposition and be the first ones there.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-Purpose of researching them is to find out what their purpose is inside of the plant.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50" y="3017275"/>
            <a:ext cx="7141289" cy="18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2075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Samples of Spanish moss were taken on a gradient between Skidaway Island and mainland Georgia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fungal and bacterial endophytes were isolated.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of the fungal endophytes were DNA sequenced to figure out the genus of the species isolated. 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625" y="546050"/>
            <a:ext cx="4260300" cy="256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922" y="3221325"/>
            <a:ext cx="2835700" cy="16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613175" y="97075"/>
            <a:ext cx="44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# of Fungal Endophytes Isolated from Each Location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671250" y="556975"/>
            <a:ext cx="7852200" cy="38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 endophytes isolated from the </a:t>
            </a:r>
            <a:r>
              <a:rPr lang="en" i="1"/>
              <a:t>Tillandsia usneoides</a:t>
            </a:r>
            <a:r>
              <a:rPr lang="en"/>
              <a:t> respond to different environmental stressors?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Salinity - 50% Conc. Seawater , 100% Conc. Seawater , Control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78975" y="1673700"/>
            <a:ext cx="2166200" cy="21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445" y="1656850"/>
            <a:ext cx="2201544" cy="21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25" y="1656850"/>
            <a:ext cx="2050178" cy="21662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32000" y="3823075"/>
            <a:ext cx="20502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Control (PDA)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64100" y="4332350"/>
            <a:ext cx="54270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0861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5 species of fungus</a:t>
            </a:r>
            <a:endParaRPr/>
          </a:p>
          <a:p>
            <a:pPr marL="457200" lvl="0" indent="-30861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3 treatments</a:t>
            </a:r>
            <a:endParaRPr/>
          </a:p>
          <a:p>
            <a:pPr marL="457200" lvl="0" indent="-30861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5 replicates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2484500" y="3823075"/>
            <a:ext cx="20502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50% Conc. Seawater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36988" y="3823075"/>
            <a:ext cx="20502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100% Conc. Seawater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7048100" y="1138400"/>
            <a:ext cx="2050200" cy="3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Species: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Xylaria multiplex (Mainland)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Biscogniauxia (Mainland)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Xylaria apiculata (Island)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Colletotrichum sp1 (Island)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Xylaria sp2 (Mainland)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948850" y="1152475"/>
            <a:ext cx="388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Fungi were measured for 8 days of growth.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Scanner and Fiji (Image J) used to calculate the area of fungus each day.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Growth rates of the five fungal species in the three salinity levels were compared. 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64762" y="944523"/>
            <a:ext cx="2816774" cy="37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Findings/Data</a:t>
            </a:r>
            <a:endParaRPr/>
          </a:p>
        </p:txBody>
      </p:sp>
      <p:pic>
        <p:nvPicPr>
          <p:cNvPr id="109" name="Google Shape;109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550" y="1114175"/>
            <a:ext cx="3787750" cy="235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50" y="1117513"/>
            <a:ext cx="3755700" cy="24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11700" y="3661175"/>
            <a:ext cx="8270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We hypothesized that each fungus would grow similarly to Fungus 4 the </a:t>
            </a:r>
            <a:r>
              <a:rPr lang="en" i="1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Collectotriochum</a:t>
            </a: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 sp1 with the control having the best growth followed by the 50% then the 100%, however, this was the case for only two species.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Fungus 2 the </a:t>
            </a:r>
            <a:r>
              <a:rPr lang="en" i="1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Biscogniauxia</a:t>
            </a:r>
            <a:r>
              <a:rPr lang="en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 is a good example of a fungus that did not respond in the way we originally thought it would. 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 / Data</a:t>
            </a:r>
            <a:endParaRPr/>
          </a:p>
        </p:txBody>
      </p:sp>
      <p:pic>
        <p:nvPicPr>
          <p:cNvPr id="117" name="Google Shape;117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531749" cy="21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725" y="191800"/>
            <a:ext cx="3723499" cy="23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725" y="2673530"/>
            <a:ext cx="3723501" cy="231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75" y="3354600"/>
            <a:ext cx="4116000" cy="16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Fungal endophytes from the same genus had significantly different results.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F5 and F3 were the most similar of the 5 types of fungus.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2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species of fungus affects growth more strongly than the salinity of the media.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-50% Conc. Seawater behaves similarly to the control and growth is mainly inhibited with 100% Conc. Seawater media.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-The source location of the fungal endophyte plays very little role in tolerance to salinity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l="13399" t="21464" r="48887" b="50452"/>
          <a:stretch/>
        </p:blipFill>
        <p:spPr>
          <a:xfrm>
            <a:off x="7393875" y="196700"/>
            <a:ext cx="1502300" cy="14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l="43318" t="58648" r="11671" b="11055"/>
          <a:stretch/>
        </p:blipFill>
        <p:spPr>
          <a:xfrm>
            <a:off x="6895525" y="2234715"/>
            <a:ext cx="1394976" cy="12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5">
            <a:alphaModFix/>
          </a:blip>
          <a:srcRect l="1520" t="58493" r="55165" b="9170"/>
          <a:stretch/>
        </p:blipFill>
        <p:spPr>
          <a:xfrm>
            <a:off x="5017825" y="3215803"/>
            <a:ext cx="1502300" cy="14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6">
            <a:alphaModFix/>
          </a:blip>
          <a:srcRect l="9666" t="25412" r="54171" b="47932"/>
          <a:stretch/>
        </p:blipFill>
        <p:spPr>
          <a:xfrm>
            <a:off x="5017825" y="1017725"/>
            <a:ext cx="1394976" cy="137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On-screen Show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Oswald</vt:lpstr>
      <vt:lpstr>Average</vt:lpstr>
      <vt:lpstr>Slate</vt:lpstr>
      <vt:lpstr>Potential Effects of Endophytes in Tillandsia usneoides</vt:lpstr>
      <vt:lpstr>Introduction</vt:lpstr>
      <vt:lpstr>Background</vt:lpstr>
      <vt:lpstr>How do the endophytes isolated from the Tillandsia usneoides respond to different environmental stressors? </vt:lpstr>
      <vt:lpstr>Salinity - 50% Conc. Seawater , 100% Conc. Seawater , Control </vt:lpstr>
      <vt:lpstr>Methods</vt:lpstr>
      <vt:lpstr>Findings/Data</vt:lpstr>
      <vt:lpstr>Findings / Data</vt:lpstr>
      <vt:lpstr>Conclusion</vt:lpstr>
      <vt:lpstr>Continued Research</vt:lpstr>
      <vt:lpstr>Acknowledgements</vt:lpstr>
      <vt:lpstr>Questions?</vt:lpstr>
      <vt:lpstr>Extra Statistics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Effects of Endophytes in Tillandsia usneoides</dc:title>
  <dc:creator>Michelle A. Coe</dc:creator>
  <cp:lastModifiedBy>Coe, Michelle A - (macoe)</cp:lastModifiedBy>
  <cp:revision>1</cp:revision>
  <dcterms:modified xsi:type="dcterms:W3CDTF">2023-04-14T21:10:11Z</dcterms:modified>
</cp:coreProperties>
</file>